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E0B9-2B08-42F4-9C42-94F276A29AC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1119-348C-40B7-8B23-0092C1FEE5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2019-07-15T05:21:32Z</dcterms:created>
  <dcterms:modified xsi:type="dcterms:W3CDTF">2019-07-15T05:22:25Z</dcterms:modified>
</cp:coreProperties>
</file>